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61" r:id="rId5"/>
    <p:sldId id="262" r:id="rId6"/>
    <p:sldId id="263" r:id="rId7"/>
    <p:sldId id="264" r:id="rId8"/>
    <p:sldId id="26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www.gettyimages.com/detail/photo/designer-using-tablet-computer-royalty-free-image/134429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crosoftonline.com/login.srf?wa=wsignin1.0&amp;rpsnv=2&amp;ct=1360702518&amp;rver=6.1.6206.0&amp;wp=mbi_key&amp;wreply=https://db3prd0104.outlook.com/owa/&amp;id=260563&amp;whr=art.asu.edu.eg&amp;cbcxt=out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microsoftonline.com/" TargetMode="Externa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icrosoftonline.com/default.aspx?lc=103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5867400"/>
            <a:chOff x="0" y="0"/>
            <a:chExt cx="12192000" cy="5867400"/>
          </a:xfrm>
        </p:grpSpPr>
        <p:pic>
          <p:nvPicPr>
            <p:cNvPr id="10" name="Picture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6191250" y="0"/>
              <a:ext cx="6000750" cy="5867400"/>
            </a:xfrm>
            <a:prstGeom prst="rect">
              <a:avLst/>
            </a:prstGeom>
          </p:spPr>
        </p:pic>
        <p:pic>
          <p:nvPicPr>
            <p:cNvPr id="11" name="Picture Placeholder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0" y="0"/>
              <a:ext cx="6191250" cy="5867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814458" y="533400"/>
            <a:ext cx="4876800" cy="1676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EB3C00"/>
                </a:solidFill>
                <a:latin typeface="Segoe UI Light" pitchFamily="34" charset="0"/>
              </a:rPr>
              <a:t>Microsoft Office 365 for Education</a:t>
            </a:r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تكنولوجيا </a:t>
            </a:r>
            <a:r>
              <a:rPr lang="ar-EG" sz="2500" b="1" dirty="0">
                <a:solidFill>
                  <a:srgbClr val="EB3C00"/>
                </a:solidFill>
                <a:latin typeface="Segoe UI Light" pitchFamily="34" charset="0"/>
              </a:rPr>
              <a:t>- تجديد - تطوير - مرونه – </a:t>
            </a:r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تواصل</a:t>
            </a:r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ar-EG" sz="2500" b="1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12188825" cy="5890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7772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Grow More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Leave What you have learnt Behind …..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cache1.asset-cache.net/xr/134429246.jpg?v=1&amp;c=IWSAsset&amp;k=3&amp;d=91F5CCEF208281FD5C343D12E4E10FFA5F73AEC31E90807E3C404E3F4AA9C0F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122" y="3968693"/>
            <a:ext cx="2123412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/>
        </p:blipFill>
        <p:spPr>
          <a:xfrm>
            <a:off x="265440" y="3957649"/>
            <a:ext cx="2147887" cy="2551244"/>
          </a:xfrm>
          <a:prstGeom prst="rect">
            <a:avLst/>
          </a:prstGeom>
        </p:spPr>
      </p:pic>
      <p:pic>
        <p:nvPicPr>
          <p:cNvPr id="16" name="Picture 2" descr="C:\Users\v-junyo\Documents\Jun_Mesh\Microsoft Files\DesignTools\Brand Photos\Office Brand - No_exp\In the Office\girl computer sit office smile female male blur laptop background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850" y="3964000"/>
            <a:ext cx="2137017" cy="2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60" y="3957648"/>
            <a:ext cx="2129474" cy="2544893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7"/>
          <a:stretch/>
        </p:blipFill>
        <p:spPr>
          <a:xfrm>
            <a:off x="2646978" y="3963999"/>
            <a:ext cx="2128221" cy="253854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</p:pic>
      <p:sp>
        <p:nvSpPr>
          <p:cNvPr id="19" name="Rectangle 18"/>
          <p:cNvSpPr/>
          <p:nvPr/>
        </p:nvSpPr>
        <p:spPr bwMode="auto">
          <a:xfrm>
            <a:off x="24850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Anywhere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Access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3684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Together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07902" y="5509046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Look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Professional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3122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Easy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IT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765453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Best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Value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4"/>
          <p:cNvSpPr txBox="1"/>
          <p:nvPr/>
        </p:nvSpPr>
        <p:spPr>
          <a:xfrm>
            <a:off x="2064554" y="508329"/>
            <a:ext cx="8059717" cy="2925368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الحلقة الثانية</a:t>
            </a: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endParaRPr lang="ar-EG" sz="3600" b="1" dirty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في هذه الحلقة سوف نتعرف</a:t>
            </a:r>
            <a:r>
              <a:rPr lang="ar-EG" sz="3600" b="1" dirty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علي كيفية البدء في استخدام</a:t>
            </a: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Office 365 for Education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67581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elcome to Microsoft Online Services - Windows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68" y="1086929"/>
            <a:ext cx="10256807" cy="4813540"/>
          </a:xfrm>
          <a:prstGeom prst="rect">
            <a:avLst/>
          </a:prstGeom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6028557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r"/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  <a:hlinkClick r:id="rId6"/>
              </a:rPr>
              <a:t>https://portal.microsoftonline.com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 </a:t>
            </a:r>
            <a:r>
              <a:rPr lang="ar-EG" sz="2800" b="1" dirty="0" smtClean="0">
                <a:solidFill>
                  <a:srgbClr val="EB3C00"/>
                </a:solidFill>
                <a:latin typeface="Calibri" panose="020F0502020204030204" pitchFamily="34" charset="0"/>
              </a:rPr>
              <a:t>يرجي الدخول علي الموقع التالي</a:t>
            </a:r>
            <a:endParaRPr lang="en-US" sz="4400" b="1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385540" y="2018581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اكتب اسم المستخدم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هنا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8367626" y="2501660"/>
            <a:ext cx="1017915" cy="724618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9385540" y="3827251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اكتب كلمة المرور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هنا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10800000">
            <a:off x="8367627" y="3692106"/>
            <a:ext cx="1015039" cy="618224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1334028" y="4307453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اضغط</a:t>
            </a: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هنا</a:t>
            </a:r>
          </a:p>
        </p:txBody>
      </p:sp>
      <p:cxnSp>
        <p:nvCxnSpPr>
          <p:cNvPr id="13" name="Curved Connector 12"/>
          <p:cNvCxnSpPr/>
          <p:nvPr/>
        </p:nvCxnSpPr>
        <p:spPr>
          <a:xfrm>
            <a:off x="3811853" y="4721521"/>
            <a:ext cx="2136059" cy="12700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67581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ome - Windows Internet Explorer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415"/>
          <a:stretch/>
        </p:blipFill>
        <p:spPr>
          <a:xfrm>
            <a:off x="0" y="1052423"/>
            <a:ext cx="12188825" cy="5812782"/>
          </a:xfrm>
          <a:prstGeom prst="rect">
            <a:avLst/>
          </a:prstGeom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الصفحة الرئيسية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Home Page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3082" y="3983964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تستطيع تحميل برنامج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Lync 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من هنا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" name="Curved Connector 8"/>
          <p:cNvCxnSpPr>
            <a:stCxn id="8" idx="3"/>
            <a:endCxn id="10" idx="1"/>
          </p:cNvCxnSpPr>
          <p:nvPr/>
        </p:nvCxnSpPr>
        <p:spPr>
          <a:xfrm flipV="1">
            <a:off x="9382666" y="3863914"/>
            <a:ext cx="520459" cy="499613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9903125" y="3743863"/>
            <a:ext cx="1311215" cy="24010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97121" y="5482084"/>
            <a:ext cx="3535996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الخدمات المتاحة من خلال برنامج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Office 365 for Education</a:t>
            </a:r>
          </a:p>
        </p:txBody>
      </p:sp>
      <p:cxnSp>
        <p:nvCxnSpPr>
          <p:cNvPr id="12" name="Curved Connector 11"/>
          <p:cNvCxnSpPr>
            <a:stCxn id="11" idx="1"/>
            <a:endCxn id="13" idx="2"/>
          </p:cNvCxnSpPr>
          <p:nvPr/>
        </p:nvCxnSpPr>
        <p:spPr>
          <a:xfrm rot="10800000">
            <a:off x="2337651" y="5106839"/>
            <a:ext cx="2459471" cy="754809"/>
          </a:xfrm>
          <a:prstGeom prst="curvedConnector2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107918" y="2792081"/>
            <a:ext cx="4459464" cy="2314757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12050" y="1552754"/>
            <a:ext cx="2529584" cy="565030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القائمة الرئيسية</a:t>
            </a:r>
            <a:endParaRPr lang="en-US" sz="2000" b="1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" name="Curved Connector 14"/>
          <p:cNvCxnSpPr>
            <a:stCxn id="14" idx="3"/>
            <a:endCxn id="16" idx="1"/>
          </p:cNvCxnSpPr>
          <p:nvPr/>
        </p:nvCxnSpPr>
        <p:spPr>
          <a:xfrm flipV="1">
            <a:off x="3841634" y="1240048"/>
            <a:ext cx="744747" cy="595221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4586381" y="1052424"/>
            <a:ext cx="2659808" cy="37524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38992" y="2255805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لتغير كلمة المرور و وضع الصورة الشخصية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Curved Connector 17"/>
          <p:cNvCxnSpPr>
            <a:stCxn id="17" idx="3"/>
            <a:endCxn id="19" idx="1"/>
          </p:cNvCxnSpPr>
          <p:nvPr/>
        </p:nvCxnSpPr>
        <p:spPr>
          <a:xfrm flipV="1">
            <a:off x="8068576" y="1239465"/>
            <a:ext cx="2921477" cy="1395903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10990053" y="1051257"/>
            <a:ext cx="1198772" cy="376415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ome - Windows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415"/>
          <a:stretch/>
        </p:blipFill>
        <p:spPr>
          <a:xfrm>
            <a:off x="0" y="1052423"/>
            <a:ext cx="12188825" cy="5812782"/>
          </a:xfrm>
          <a:prstGeom prst="rect">
            <a:avLst/>
          </a:prstGeom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الدخول إلي البريد الإلكتروني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72663" y="1052424"/>
            <a:ext cx="690113" cy="38159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Up Arrow Callout 8"/>
          <p:cNvSpPr/>
          <p:nvPr/>
        </p:nvSpPr>
        <p:spPr bwMode="auto">
          <a:xfrm>
            <a:off x="4623756" y="1482631"/>
            <a:ext cx="2587925" cy="1380226"/>
          </a:xfrm>
          <a:prstGeom prst="upArrowCallou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للبدء في استخدام البريد الإلكتروني إضغط هنا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look Web App - Windows Internet Explorer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445"/>
            <a:ext cx="12188825" cy="565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اختيار التوقيت و اللغة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8554" y="1569596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تستطيع اختيار اللغة </a:t>
            </a:r>
          </a:p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من هنا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" name="Curved Connector 8"/>
          <p:cNvCxnSpPr>
            <a:stCxn id="8" idx="3"/>
            <a:endCxn id="10" idx="1"/>
          </p:cNvCxnSpPr>
          <p:nvPr/>
        </p:nvCxnSpPr>
        <p:spPr>
          <a:xfrm>
            <a:off x="3068138" y="1949159"/>
            <a:ext cx="1778249" cy="844314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4846387" y="2628496"/>
            <a:ext cx="2721776" cy="329954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5677" y="5378568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تستطيع اختيار 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التوقيت</a:t>
            </a:r>
            <a:endParaRPr lang="ar-EG" sz="2000" b="1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من هنا</a:t>
            </a:r>
            <a:endParaRPr lang="en-US" sz="2000" b="1" spc="-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2" name="Curved Connector 11"/>
          <p:cNvCxnSpPr>
            <a:stCxn id="11" idx="3"/>
            <a:endCxn id="13" idx="1"/>
          </p:cNvCxnSpPr>
          <p:nvPr/>
        </p:nvCxnSpPr>
        <p:spPr>
          <a:xfrm flipV="1">
            <a:off x="3065261" y="3872189"/>
            <a:ext cx="1128469" cy="1885942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4193730" y="3700742"/>
            <a:ext cx="3656307" cy="342894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85540" y="2885938"/>
            <a:ext cx="2529584" cy="75912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اضغط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OK 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للدخول علي البريد الإلكتروني</a:t>
            </a:r>
            <a:endParaRPr lang="en-US" sz="2000" b="1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" name="Curved Connector 14"/>
          <p:cNvCxnSpPr>
            <a:stCxn id="14" idx="1"/>
            <a:endCxn id="16" idx="3"/>
          </p:cNvCxnSpPr>
          <p:nvPr/>
        </p:nvCxnSpPr>
        <p:spPr>
          <a:xfrm rot="10800000" flipV="1">
            <a:off x="7809094" y="3265500"/>
            <a:ext cx="1576446" cy="1285045"/>
          </a:xfrm>
          <a:prstGeom prst="curvedConnector3">
            <a:avLst>
              <a:gd name="adj1" fmla="val 50000"/>
            </a:avLst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7350456" y="4369755"/>
            <a:ext cx="458638" cy="36158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069674"/>
            <a:ext cx="12188825" cy="5778277"/>
            <a:chOff x="0" y="1069674"/>
            <a:chExt cx="12188825" cy="5778277"/>
          </a:xfrm>
        </p:grpSpPr>
        <p:pic>
          <p:nvPicPr>
            <p:cNvPr id="12" name="Picture 11" descr="Mostafa Abuali - Outlook Web App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41"/>
            <a:stretch/>
          </p:blipFill>
          <p:spPr>
            <a:xfrm>
              <a:off x="0" y="1069674"/>
              <a:ext cx="12188825" cy="577827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10614790" y="4433977"/>
              <a:ext cx="1466218" cy="534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pc="-50" dirty="0" err="1" smtClean="0">
                <a:noFill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واجهة المستخدم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Up Arrow Callout 9"/>
          <p:cNvSpPr/>
          <p:nvPr/>
        </p:nvSpPr>
        <p:spPr bwMode="auto">
          <a:xfrm>
            <a:off x="2398140" y="2915728"/>
            <a:ext cx="3588592" cy="2053087"/>
          </a:xfrm>
          <a:prstGeom prst="upArrowCallou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و بهذا تكون قد قمت بتفعيل حساب البريد الإلكتروني لخدمة</a:t>
            </a:r>
            <a:endParaRPr lang="en-US" sz="2000" b="1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Office 365 for Education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993202"/>
            <a:ext cx="9220200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لمزيد من المعلومات يمكنك مراسلتنا علي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en-US" sz="3600" b="1" smtClean="0">
                <a:solidFill>
                  <a:srgbClr val="EB3C00"/>
                </a:solidFill>
                <a:latin typeface="Segoe UI Light" pitchFamily="34" charset="0"/>
              </a:rPr>
              <a:t>mis@bu.edu.eg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712" y="5474407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09600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152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Abu Ali (Integrated Services)</dc:creator>
  <cp:lastModifiedBy>walaa</cp:lastModifiedBy>
  <cp:revision>15</cp:revision>
  <dcterms:created xsi:type="dcterms:W3CDTF">2006-08-16T00:00:00Z</dcterms:created>
  <dcterms:modified xsi:type="dcterms:W3CDTF">2013-04-14T08:00:45Z</dcterms:modified>
</cp:coreProperties>
</file>